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74" r:id="rId2"/>
    <p:sldId id="265" r:id="rId3"/>
    <p:sldId id="276" r:id="rId4"/>
    <p:sldId id="279" r:id="rId5"/>
    <p:sldId id="278" r:id="rId6"/>
    <p:sldId id="280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F92B3F8-6C42-4770-9789-E21EBA783A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111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B3E9F2C-138A-4535-B142-43921C444C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2024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7ED07D68-2B34-4E16-908E-17351BAA89A3}" type="slidenum">
              <a:rPr lang="zh-TW" altLang="en-US" sz="1200"/>
              <a:pPr algn="r"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79B39BF-2668-4D80-B270-44CA112D7153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0F7C7D9-0CDB-4768-9649-96470B983DD5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A69C453-603F-4292-BE58-617A6F57B5AB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AADA8A5B-B8F0-4DD9-8DCD-3BF897EAA9BC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0BCC9882-858B-43A2-A95A-F17059A55F10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762368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6536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願更與神親密同行，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Oh, for a closer walk with God,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心境安靜，屬天；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 calm and heavenly frame;</a:t>
            </a:r>
            <a:endParaRPr lang="zh-TW" altLang="en-US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願光照明我的途徑，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 light to shine upon the road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直到救主身邊。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leads me to the Lamb!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H262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願更與神親密同行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OH, FOR A CLOSER WALK WITH GOD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(1/6)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初次見主，我的安舒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Where is the blessedness I knew,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現今是在哪裡？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When first I saw the Lord?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當我初次發現耶穌，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Where is the soul-refreshing view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喜樂消逝何地？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Of Jesus and His word?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從前我享何等交通，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peaceful hours I once enjoyed!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回憶仍是甘甜！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How sweet their memory still!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現今留下痛苦虛空，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But they have left an aching void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無何可以補滿。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world can never fill.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回來，聖鴿！求祢即回，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Return, O holy Dove, return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甘甜，安息使者！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Sweet messenger or rest!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我恨使祢生悲的罪，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hate the sins that made Thee mourn,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使祢離我若捨。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drove Thee from my breast.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我所認識，不論甚麼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dearest idol I have known,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最可寶貴偶像，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Whatever that idol be,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使我扯它離祢寶座，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Help me to tear it from Thy throne,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對祢完全傾向。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worship only Thee.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我是如此與神同行，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So shall my walk be close with God,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心境安靜、屬天；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Calm and serene my frame;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有光照明我的途徑，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So purer light shall mark the road,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直到救主身邊！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leads me to the Lamb.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2459</TotalTime>
  <Words>349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H262  願更與神親密同行  OH, FOR A CLOSER WALK WITH GOD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101</cp:revision>
  <dcterms:created xsi:type="dcterms:W3CDTF">2001-04-19T19:07:54Z</dcterms:created>
  <dcterms:modified xsi:type="dcterms:W3CDTF">2017-08-05T13:48:32Z</dcterms:modified>
</cp:coreProperties>
</file>